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9520A-D12E-48B2-ACB7-CD62AB3CBFA5}" v="2" dt="2024-11-26T11:54:40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gurcan Ozkan" userId="205ea9b5-5bc0-4210-90a5-f654f0a94997" providerId="ADAL" clId="{3B19520A-D12E-48B2-ACB7-CD62AB3CBFA5}"/>
    <pc:docChg chg="undo custSel modSld">
      <pc:chgData name="Ugurcan Ozkan" userId="205ea9b5-5bc0-4210-90a5-f654f0a94997" providerId="ADAL" clId="{3B19520A-D12E-48B2-ACB7-CD62AB3CBFA5}" dt="2024-11-26T11:56:08.347" v="57" actId="20577"/>
      <pc:docMkLst>
        <pc:docMk/>
      </pc:docMkLst>
      <pc:sldChg chg="modSp mod">
        <pc:chgData name="Ugurcan Ozkan" userId="205ea9b5-5bc0-4210-90a5-f654f0a94997" providerId="ADAL" clId="{3B19520A-D12E-48B2-ACB7-CD62AB3CBFA5}" dt="2024-11-26T11:56:08.347" v="57" actId="20577"/>
        <pc:sldMkLst>
          <pc:docMk/>
          <pc:sldMk cId="3241010951" sldId="256"/>
        </pc:sldMkLst>
        <pc:spChg chg="mod">
          <ac:chgData name="Ugurcan Ozkan" userId="205ea9b5-5bc0-4210-90a5-f654f0a94997" providerId="ADAL" clId="{3B19520A-D12E-48B2-ACB7-CD62AB3CBFA5}" dt="2024-11-26T11:54:47.625" v="52" actId="20577"/>
          <ac:spMkLst>
            <pc:docMk/>
            <pc:sldMk cId="3241010951" sldId="256"/>
            <ac:spMk id="7" creationId="{6CC4F127-4B60-46E6-98DA-79FCD0F14EE3}"/>
          </ac:spMkLst>
        </pc:spChg>
        <pc:spChg chg="mod">
          <ac:chgData name="Ugurcan Ozkan" userId="205ea9b5-5bc0-4210-90a5-f654f0a94997" providerId="ADAL" clId="{3B19520A-D12E-48B2-ACB7-CD62AB3CBFA5}" dt="2024-11-26T11:56:08.347" v="57" actId="20577"/>
          <ac:spMkLst>
            <pc:docMk/>
            <pc:sldMk cId="3241010951" sldId="256"/>
            <ac:spMk id="29" creationId="{60535BB9-F58F-4900-A1DE-E87252CC9A86}"/>
          </ac:spMkLst>
        </pc:spChg>
      </pc:sldChg>
    </pc:docChg>
  </pc:docChgLst>
  <pc:docChgLst>
    <pc:chgData name="Ugurcan Ozkan" userId="205ea9b5-5bc0-4210-90a5-f654f0a94997" providerId="ADAL" clId="{6B467C89-5161-4ED1-BDA7-5BEBBDEB45E5}"/>
    <pc:docChg chg="undo redo custSel modSld">
      <pc:chgData name="Ugurcan Ozkan" userId="205ea9b5-5bc0-4210-90a5-f654f0a94997" providerId="ADAL" clId="{6B467C89-5161-4ED1-BDA7-5BEBBDEB45E5}" dt="2023-09-27T11:59:17.292" v="14"/>
      <pc:docMkLst>
        <pc:docMk/>
      </pc:docMkLst>
      <pc:sldChg chg="modSp mod">
        <pc:chgData name="Ugurcan Ozkan" userId="205ea9b5-5bc0-4210-90a5-f654f0a94997" providerId="ADAL" clId="{6B467C89-5161-4ED1-BDA7-5BEBBDEB45E5}" dt="2023-09-27T11:59:17.292" v="14"/>
        <pc:sldMkLst>
          <pc:docMk/>
          <pc:sldMk cId="3241010951" sldId="256"/>
        </pc:sldMkLst>
        <pc:spChg chg="mod">
          <ac:chgData name="Ugurcan Ozkan" userId="205ea9b5-5bc0-4210-90a5-f654f0a94997" providerId="ADAL" clId="{6B467C89-5161-4ED1-BDA7-5BEBBDEB45E5}" dt="2023-09-27T11:59:17.292" v="14"/>
          <ac:spMkLst>
            <pc:docMk/>
            <pc:sldMk cId="3241010951" sldId="256"/>
            <ac:spMk id="2" creationId="{BADEA268-34E9-C529-56B7-B010ACF8B41A}"/>
          </ac:spMkLst>
        </pc:spChg>
        <pc:spChg chg="mod">
          <ac:chgData name="Ugurcan Ozkan" userId="205ea9b5-5bc0-4210-90a5-f654f0a94997" providerId="ADAL" clId="{6B467C89-5161-4ED1-BDA7-5BEBBDEB45E5}" dt="2023-09-27T11:58:59.891" v="10" actId="20577"/>
          <ac:spMkLst>
            <pc:docMk/>
            <pc:sldMk cId="3241010951" sldId="256"/>
            <ac:spMk id="7" creationId="{6CC4F127-4B60-46E6-98DA-79FCD0F14EE3}"/>
          </ac:spMkLst>
        </pc:spChg>
        <pc:spChg chg="mod">
          <ac:chgData name="Ugurcan Ozkan" userId="205ea9b5-5bc0-4210-90a5-f654f0a94997" providerId="ADAL" clId="{6B467C89-5161-4ED1-BDA7-5BEBBDEB45E5}" dt="2023-09-27T11:59:14.306" v="13"/>
          <ac:spMkLst>
            <pc:docMk/>
            <pc:sldMk cId="3241010951" sldId="256"/>
            <ac:spMk id="29" creationId="{60535BB9-F58F-4900-A1DE-E87252CC9A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52C9-DBEB-44B7-A389-79E8DF5B3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D103B-1475-4F9D-8BCF-5D4D855AB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6DE3A-D8A0-41A0-B361-7965CF2C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E1FC2-5E4A-4F49-9C29-194BE271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34BD2-D686-4CC5-B3ED-CE662393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60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D6A4-0A2A-43C7-BCFE-AB9C7B74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4E612-7059-4906-9272-77C668A12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BC40-65B3-4A6F-8A4F-1536D208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91A06-FD19-480D-8117-A16BD50B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6D1F5-C05E-492F-97DE-CE334C55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42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93AFCE-4511-488D-820D-E43A3782F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16DAF-4C69-4DD2-AD23-74A065C3A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225F5-34F8-4B16-BF14-38BEB0F0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221A3-DAC8-464F-8024-609D81D3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A42E3-3DF3-4EAD-97D3-256D1ED9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46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B6F0-8A8C-4AFD-AF74-F4AC9F653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2F3CC-7D73-4F06-801F-BF5115681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8FC12-D17A-42CF-B1D7-39B16F2E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52587-0E37-4F52-934C-3BFE9580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3F4BC-4C3E-4FA6-AB02-700CCB57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2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7812-CE5D-4AE2-A408-63B9223D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E053E-DE54-47C1-94E8-9FA1206DD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FAC4E-5ED7-46F4-B572-3E85F136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301A5-AFA4-4B52-B7CD-2E10C14EF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A7D46-F25C-4A4D-A83C-0C6DC54F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14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2294-4E82-4278-AAE3-6222A9B5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32C8-C431-46E1-959E-C903DCA00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78F85-C629-48A3-952F-2C0039CC9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25E2C-BC52-420C-9D71-683D07FD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5BCFB-CA07-4600-A80F-FCEB9E73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E693A-EEE7-44C7-A63D-F2C54B7DA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1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45C9C-7806-4175-96DA-41F3A0E1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22402-D0A9-410A-867E-F291E916B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7353D-11E8-40C9-8338-CE2115FD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72E23-2118-4663-ACA2-870B01A11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58679E-1779-4299-9B64-824F339689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EAC52-01F1-4D7B-910F-DB270D34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B5D6B9-13F3-4372-9DD8-D9101E0A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D3D6E1-B420-4675-B206-F4A559BB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2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E456-29BA-45D2-82AA-970EBC38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4D01F-59AF-43A0-AC6E-E767812D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0C4CE-BC76-4071-A45B-2817DD403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20216-14E2-40AF-AEEC-C11E2F07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89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393A2-CAB8-4A51-9E16-80C615C4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C41BF5-51F6-46C6-85C7-A744AAFA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EFB62-C8F5-4DBB-A558-63A5B398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20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DD81-33BB-4D5B-9D7E-82297457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03957-F4D1-4568-BEB8-3B4C827A7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0F442-3903-4BD7-8CE9-34BE439B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D526C-2637-45C0-A7A8-C954EDF4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7B7EF-9716-41E0-96DA-AA61F6FE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D2BE7-AFDF-4E94-990B-B9A584B2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4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F071B-2267-41BC-9B84-3D36721C5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A4CC80-0050-4A0E-BC71-C61C5E65D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8ABE9-88C6-4986-AE9E-EF08733FF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2339F-D783-46B9-A2CF-53D2B557F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18381-2939-44DA-967D-2A814397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A2F90-5984-4025-AFD9-D6D9CA31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06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D606C-0ED1-4162-8228-4D57F759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7BE57-FF20-46B4-8541-A46AA899B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2C08-EC91-482D-A000-E097D526A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8A5D-FDA5-4B1E-953B-E86AF285C12D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78771-ED71-4E7F-AD7C-9F68233DC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968EC-4B00-4184-AF27-CF6C76557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4183A-D4CD-49B2-8C3C-30C77717A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28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hyperlink" Target="https://yordam.siirt.edu.tr/vetisbt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hyperlink" Target="https://search.ebscohost.com/login.aspx?authtype=ip,uid&amp;profile=rosettria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rosettastone.onelink.me/zwaO?pid=Website&amp;af_dp=rstotalecompanion://&amp;af_web_dp=https://play.google.com/store/apps/details?id=air.com.rosettastone.mobile.CoursePlayer&amp;hl=en-GB&amp;c=AW_Brand_RT_EMEA_ENG_Rosetta_Stone&amp;af_sub1=/lp/gift/&amp;af_sub2=undefined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hyperlink" Target="https://rosettastone.onelink.me/zwaO?pid=Website&amp;af_dp=rstotalecompanion://&amp;af_web_dp=https://apps.apple.com/gb/app/rosetta-stone-learn-languages/id435588892/?l=en-GB&amp;c=AW_Brand_RT_EMEA_ENG_Rosetta_Stone&amp;af_sub1=/lp/gift/&amp;af_sub2=undefin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9FAE67-ACE0-449D-B402-ACB0FAB9F1A2}"/>
              </a:ext>
            </a:extLst>
          </p:cNvPr>
          <p:cNvSpPr txBox="1">
            <a:spLocks/>
          </p:cNvSpPr>
          <p:nvPr/>
        </p:nvSpPr>
        <p:spPr>
          <a:xfrm>
            <a:off x="73530" y="1599554"/>
            <a:ext cx="4587886" cy="147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App Store (IOS)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ya da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Google Play Store (Android)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üzerinden ‘Learn Languages: Rosetta Stone’ uygulamasını indirin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UYGULAMAYI HENÜZ AÇMAYIN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CC4F127-4B60-46E6-98DA-79FCD0F14EE3}"/>
              </a:ext>
            </a:extLst>
          </p:cNvPr>
          <p:cNvSpPr txBox="1">
            <a:spLocks/>
          </p:cNvSpPr>
          <p:nvPr/>
        </p:nvSpPr>
        <p:spPr>
          <a:xfrm>
            <a:off x="24647" y="3128811"/>
            <a:ext cx="6045627" cy="1809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tr-TR" sz="1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Bilgisayarın veya mobil cihazın tarayıcısından </a:t>
            </a:r>
            <a:r>
              <a:rPr lang="tr-TR" sz="1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https://search.ebscohost.com/login.aspx?authtype=ip,uid&amp;profile=rosettrial</a:t>
            </a:r>
            <a:r>
              <a:rPr lang="tr-TR" sz="1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adresine giriş yapın.</a:t>
            </a:r>
          </a:p>
          <a:p>
            <a:pPr lvl="0" algn="just">
              <a:defRPr/>
            </a:pPr>
            <a:endParaRPr lang="tr-TR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GB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Not: 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Rosetta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Stone’a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bilgisayardan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erişim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sağlayabilmek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için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üniversite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internet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ağına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bağlı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olmak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kütüphanemizin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kampüs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dışı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erişim </a:t>
            </a:r>
            <a:r>
              <a:rPr lang="tr-TR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portalına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https://yordam.siirt.edu.tr/vetisbt/</a:t>
            </a:r>
            <a:r>
              <a:rPr lang="tr-TR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giriş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yapmak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gerekmektedir</a:t>
            </a:r>
            <a:r>
              <a:rPr lang="en-GB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5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CDBDBF5-F19F-4280-B4D9-F2CED1875F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838" y="5125008"/>
            <a:ext cx="2367410" cy="1562678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924C4AC-B64B-4F0C-AFC5-EC3A70ADD565}"/>
              </a:ext>
            </a:extLst>
          </p:cNvPr>
          <p:cNvSpPr txBox="1">
            <a:spLocks/>
          </p:cNvSpPr>
          <p:nvPr/>
        </p:nvSpPr>
        <p:spPr>
          <a:xfrm>
            <a:off x="51890" y="5122154"/>
            <a:ext cx="3508431" cy="1680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Rosetta Stone hesabınızı oluşturun. Geçerli bir e-posta adresini kullanıcı adı olarak girdikten sonra şifrenizi belirleyin ve çalışmak istediğiniz dili seçin. Lütfen hesap bilgilerinizi not edin, sonraki girişleriniz ve mobil uygulama için ihtiyacınız olacaktır.</a:t>
            </a:r>
            <a:endParaRPr lang="tr-TR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3756C2-EF40-4A98-B2A9-A18A5CD9AF1F}"/>
              </a:ext>
            </a:extLst>
          </p:cNvPr>
          <p:cNvSpPr/>
          <p:nvPr/>
        </p:nvSpPr>
        <p:spPr>
          <a:xfrm>
            <a:off x="4591939" y="4971950"/>
            <a:ext cx="424206" cy="386499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3</a:t>
            </a:r>
            <a:endParaRPr lang="tr-TR" sz="1600" b="1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FF1B5BE-9B40-44B0-B504-A39520C842A1}"/>
              </a:ext>
            </a:extLst>
          </p:cNvPr>
          <p:cNvSpPr txBox="1">
            <a:spLocks/>
          </p:cNvSpPr>
          <p:nvPr/>
        </p:nvSpPr>
        <p:spPr>
          <a:xfrm>
            <a:off x="6222048" y="250535"/>
            <a:ext cx="3267337" cy="1662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Eğer Rosetta Stone hesabınızı mobil cihazınızın tarayıcısı üzerinden oluşturursanız yandaki görseldeki gibi bir ekran açılır ve uygulamaya yönlendirilirsiniz.</a:t>
            </a:r>
          </a:p>
          <a:p>
            <a:pPr algn="just"/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Bilgisayardan hesap oluşmanız halinde, çıkış yapın ve doğrudan 6. adımı takip edin. 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E0492433-F990-4405-8C26-7D053615B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909" y="3003009"/>
            <a:ext cx="3297967" cy="98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2218FAB-24C2-4313-A88F-687CD9734B2B}"/>
              </a:ext>
            </a:extLst>
          </p:cNvPr>
          <p:cNvSpPr txBox="1">
            <a:spLocks/>
          </p:cNvSpPr>
          <p:nvPr/>
        </p:nvSpPr>
        <p:spPr>
          <a:xfrm>
            <a:off x="6223753" y="2208206"/>
            <a:ext cx="5912667" cy="68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Rosetta Stone uygulamasına otomatik olarak yönlendirileceksiniz. Artık Rosetta Stone uygulaması yetkilendirilmiş, girişiniz yapılmış olacaktır.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A109A95-94F5-4C30-9871-D25D3B8DBCCE}"/>
              </a:ext>
            </a:extLst>
          </p:cNvPr>
          <p:cNvSpPr/>
          <p:nvPr/>
        </p:nvSpPr>
        <p:spPr>
          <a:xfrm>
            <a:off x="7037749" y="3020484"/>
            <a:ext cx="424206" cy="386499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5</a:t>
            </a:r>
            <a:endParaRPr lang="tr-TR" sz="1600" b="1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60535BB9-F58F-4900-A1DE-E87252CC9A86}"/>
              </a:ext>
            </a:extLst>
          </p:cNvPr>
          <p:cNvSpPr txBox="1">
            <a:spLocks/>
          </p:cNvSpPr>
          <p:nvPr/>
        </p:nvSpPr>
        <p:spPr>
          <a:xfrm>
            <a:off x="6223754" y="4054741"/>
            <a:ext cx="5880280" cy="1303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Rosetta Stone’u mobil uygulamada kullanmak için sırasıyla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Oturum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Aç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İş veya Okul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seçeneklerine dokunun, kullanıcı adınızı ve şifrenizi girin, çalışma alanı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b="1"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  <a:r>
              <a:rPr lang="en-GB" sz="15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yazın ve oturumunuzu açın.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79E1A2F-630D-4186-880F-318BCFA60A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8896" y="259889"/>
            <a:ext cx="2603080" cy="1662051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CBCB27D5-0654-44A2-9D9B-E1B8F4A33131}"/>
              </a:ext>
            </a:extLst>
          </p:cNvPr>
          <p:cNvSpPr/>
          <p:nvPr/>
        </p:nvSpPr>
        <p:spPr>
          <a:xfrm>
            <a:off x="9440926" y="75924"/>
            <a:ext cx="424206" cy="386499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4</a:t>
            </a:r>
            <a:endParaRPr lang="tr-TR" sz="1600" b="1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0263CCD-259F-4A5E-9FFD-D5936D60F5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27142" y="976738"/>
            <a:ext cx="907477" cy="585469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1E8FC764-9F7C-504A-8E3C-4E31C6496D08}"/>
              </a:ext>
            </a:extLst>
          </p:cNvPr>
          <p:cNvSpPr/>
          <p:nvPr/>
        </p:nvSpPr>
        <p:spPr>
          <a:xfrm>
            <a:off x="5507965" y="3564081"/>
            <a:ext cx="424206" cy="386499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2</a:t>
            </a:r>
            <a:endParaRPr lang="tr-TR" sz="16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F663487-0886-D372-81F2-B45EAE9E0A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2064" y="1615478"/>
            <a:ext cx="1073728" cy="147551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0310BDC9-A0C3-CE19-4B15-0BD5CED59CE7}"/>
              </a:ext>
            </a:extLst>
          </p:cNvPr>
          <p:cNvSpPr/>
          <p:nvPr/>
        </p:nvSpPr>
        <p:spPr>
          <a:xfrm>
            <a:off x="5210822" y="1412007"/>
            <a:ext cx="424206" cy="386499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1</a:t>
            </a:r>
            <a:endParaRPr lang="tr-TR" sz="1600" b="1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BCD2486-D300-00D2-BCF8-EE6D56A5EF78}"/>
              </a:ext>
            </a:extLst>
          </p:cNvPr>
          <p:cNvCxnSpPr>
            <a:cxnSpLocks/>
          </p:cNvCxnSpPr>
          <p:nvPr/>
        </p:nvCxnSpPr>
        <p:spPr>
          <a:xfrm>
            <a:off x="6098217" y="75924"/>
            <a:ext cx="18285" cy="672686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F57E520-A26C-B335-D59C-9465B74044C2}"/>
              </a:ext>
            </a:extLst>
          </p:cNvPr>
          <p:cNvCxnSpPr>
            <a:cxnSpLocks/>
          </p:cNvCxnSpPr>
          <p:nvPr/>
        </p:nvCxnSpPr>
        <p:spPr>
          <a:xfrm>
            <a:off x="51891" y="3111432"/>
            <a:ext cx="5880280" cy="97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8445EEE-892B-FDCB-C39C-3E97DAB4A35E}"/>
              </a:ext>
            </a:extLst>
          </p:cNvPr>
          <p:cNvCxnSpPr>
            <a:cxnSpLocks/>
          </p:cNvCxnSpPr>
          <p:nvPr/>
        </p:nvCxnSpPr>
        <p:spPr>
          <a:xfrm>
            <a:off x="73530" y="4928904"/>
            <a:ext cx="5880280" cy="97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7B87503-8EFB-6B36-26CE-819D06882E54}"/>
              </a:ext>
            </a:extLst>
          </p:cNvPr>
          <p:cNvCxnSpPr>
            <a:cxnSpLocks/>
          </p:cNvCxnSpPr>
          <p:nvPr/>
        </p:nvCxnSpPr>
        <p:spPr>
          <a:xfrm>
            <a:off x="6223753" y="2134887"/>
            <a:ext cx="5880280" cy="97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10F03F2-E5F3-4C1C-507D-6A08816107ED}"/>
              </a:ext>
            </a:extLst>
          </p:cNvPr>
          <p:cNvCxnSpPr>
            <a:cxnSpLocks/>
          </p:cNvCxnSpPr>
          <p:nvPr/>
        </p:nvCxnSpPr>
        <p:spPr>
          <a:xfrm>
            <a:off x="6223753" y="4132821"/>
            <a:ext cx="5880280" cy="97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5" name="Picture 44">
            <a:hlinkClick r:id="rId9"/>
            <a:extLst>
              <a:ext uri="{FF2B5EF4-FFF2-40B4-BE49-F238E27FC236}">
                <a16:creationId xmlns:a16="http://schemas.microsoft.com/office/drawing/2014/main" id="{01F9DB4F-BF96-F00D-C2F9-D636EB00BF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1845" y="953254"/>
            <a:ext cx="1816860" cy="649400"/>
          </a:xfrm>
          <a:prstGeom prst="rect">
            <a:avLst/>
          </a:prstGeom>
        </p:spPr>
      </p:pic>
      <p:pic>
        <p:nvPicPr>
          <p:cNvPr id="47" name="Picture 46">
            <a:hlinkClick r:id="rId11"/>
            <a:extLst>
              <a:ext uri="{FF2B5EF4-FFF2-40B4-BE49-F238E27FC236}">
                <a16:creationId xmlns:a16="http://schemas.microsoft.com/office/drawing/2014/main" id="{EC8C9056-BD93-41F0-3714-19DED079B4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41334" y="974347"/>
            <a:ext cx="1816859" cy="603308"/>
          </a:xfrm>
          <a:prstGeom prst="rect">
            <a:avLst/>
          </a:prstGeom>
        </p:spPr>
      </p:pic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A0467351-F56A-A58F-F8BB-31FAB3C4C7E6}"/>
              </a:ext>
            </a:extLst>
          </p:cNvPr>
          <p:cNvSpPr txBox="1">
            <a:spLocks/>
          </p:cNvSpPr>
          <p:nvPr/>
        </p:nvSpPr>
        <p:spPr>
          <a:xfrm>
            <a:off x="70174" y="29328"/>
            <a:ext cx="5883635" cy="947409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Rosetta Stone: Learn Languages Mobil Uygulama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6D8C69-0A22-DE07-A625-12EFFFC6DB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60908" y="5315402"/>
            <a:ext cx="5841233" cy="137228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6E39B204-6170-EBED-EE13-750996EB418E}"/>
              </a:ext>
            </a:extLst>
          </p:cNvPr>
          <p:cNvSpPr/>
          <p:nvPr/>
        </p:nvSpPr>
        <p:spPr>
          <a:xfrm>
            <a:off x="11707770" y="5036622"/>
            <a:ext cx="424206" cy="386499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6</a:t>
            </a:r>
            <a:endParaRPr lang="tr-TR" sz="1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DEA268-34E9-C529-56B7-B010ACF8B41A}"/>
              </a:ext>
            </a:extLst>
          </p:cNvPr>
          <p:cNvSpPr/>
          <p:nvPr/>
        </p:nvSpPr>
        <p:spPr>
          <a:xfrm>
            <a:off x="10067827" y="6297105"/>
            <a:ext cx="669303" cy="94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800" b="0" i="0" dirty="0">
                <a:solidFill>
                  <a:srgbClr val="484848"/>
                </a:solidFill>
                <a:effectLst/>
                <a:latin typeface="Tahoma" panose="020B0604030504040204" pitchFamily="34" charset="0"/>
              </a:rPr>
              <a:t>s6844938</a:t>
            </a:r>
            <a:endParaRPr lang="tr-TR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010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231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uğurcan özkan</dc:creator>
  <cp:lastModifiedBy>Ugurcan Ozkan</cp:lastModifiedBy>
  <cp:revision>25</cp:revision>
  <dcterms:created xsi:type="dcterms:W3CDTF">2019-04-12T10:49:44Z</dcterms:created>
  <dcterms:modified xsi:type="dcterms:W3CDTF">2024-11-26T11:56:16Z</dcterms:modified>
</cp:coreProperties>
</file>